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2"/>
    <p:restoredTop sz="95179"/>
  </p:normalViewPr>
  <p:slideViewPr>
    <p:cSldViewPr snapToGrid="0" snapToObjects="1">
      <p:cViewPr varScale="1">
        <p:scale>
          <a:sx n="91" d="100"/>
          <a:sy n="91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ED4-D4F5-0C4A-B10C-105C2BBE2D4F}" type="datetimeFigureOut">
              <a:rPr lang="nl-NL" smtClean="0"/>
              <a:t>14-04-16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ED4-D4F5-0C4A-B10C-105C2BBE2D4F}" type="datetimeFigureOut">
              <a:rPr lang="nl-NL" smtClean="0"/>
              <a:t>14-04-16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ED4-D4F5-0C4A-B10C-105C2BBE2D4F}" type="datetimeFigureOut">
              <a:rPr lang="nl-NL" smtClean="0"/>
              <a:t>14-04-16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ED4-D4F5-0C4A-B10C-105C2BBE2D4F}" type="datetimeFigureOut">
              <a:rPr lang="nl-NL" smtClean="0"/>
              <a:t>14-04-16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ED4-D4F5-0C4A-B10C-105C2BBE2D4F}" type="datetimeFigureOut">
              <a:rPr lang="nl-NL" smtClean="0"/>
              <a:t>14-04-16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ED4-D4F5-0C4A-B10C-105C2BBE2D4F}" type="datetimeFigureOut">
              <a:rPr lang="nl-NL" smtClean="0"/>
              <a:t>14-04-16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ED4-D4F5-0C4A-B10C-105C2BBE2D4F}" type="datetimeFigureOut">
              <a:rPr lang="nl-NL" smtClean="0"/>
              <a:t>14-04-16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ED4-D4F5-0C4A-B10C-105C2BBE2D4F}" type="datetimeFigureOut">
              <a:rPr lang="nl-NL" smtClean="0"/>
              <a:t>14-04-16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ED4-D4F5-0C4A-B10C-105C2BBE2D4F}" type="datetimeFigureOut">
              <a:rPr lang="nl-NL" smtClean="0"/>
              <a:t>14-04-16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ED4-D4F5-0C4A-B10C-105C2BBE2D4F}" type="datetimeFigureOut">
              <a:rPr lang="nl-NL" smtClean="0"/>
              <a:t>14-04-16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ED4-D4F5-0C4A-B10C-105C2BBE2D4F}" type="datetimeFigureOut">
              <a:rPr lang="nl-NL" smtClean="0"/>
              <a:t>14-04-16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31ED4-D4F5-0C4A-B10C-105C2BBE2D4F}" type="datetimeFigureOut">
              <a:rPr lang="nl-NL" smtClean="0"/>
              <a:t>14-04-16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9176">
            <a:off x="9033524" y="2800349"/>
            <a:ext cx="3179319" cy="45656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68" y="100014"/>
            <a:ext cx="1077636" cy="6715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711" y="6423685"/>
            <a:ext cx="1862137" cy="3800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FOOD!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Omnomnom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9176">
            <a:off x="9033524" y="2800349"/>
            <a:ext cx="3179319" cy="45656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68" y="100014"/>
            <a:ext cx="1077636" cy="6715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711" y="6423685"/>
            <a:ext cx="1862137" cy="3800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Assignment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37733"/>
            <a:ext cx="10515600" cy="4839230"/>
          </a:xfrm>
        </p:spPr>
        <p:txBody>
          <a:bodyPr>
            <a:normAutofit/>
          </a:bodyPr>
          <a:lstStyle/>
          <a:p>
            <a:r>
              <a:rPr lang="en-GB" dirty="0" smtClean="0"/>
              <a:t>Choose an article of food and research its production process.</a:t>
            </a:r>
          </a:p>
          <a:p>
            <a:r>
              <a:rPr lang="en-GB" dirty="0" smtClean="0"/>
              <a:t>Poster presentation:</a:t>
            </a:r>
          </a:p>
          <a:p>
            <a:pPr lvl="1"/>
            <a:r>
              <a:rPr lang="en-GB" dirty="0" smtClean="0"/>
              <a:t>Explain the production process (study the chemistry aspects: </a:t>
            </a:r>
            <a:r>
              <a:rPr lang="en-GB" dirty="0" err="1" smtClean="0"/>
              <a:t>seperation</a:t>
            </a:r>
            <a:r>
              <a:rPr lang="en-GB" dirty="0" smtClean="0"/>
              <a:t> methods, reactions, </a:t>
            </a:r>
            <a:r>
              <a:rPr lang="en-GB" dirty="0" err="1" smtClean="0"/>
              <a:t>ect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Which nutrients are in the article of food</a:t>
            </a:r>
          </a:p>
          <a:p>
            <a:pPr lvl="1"/>
            <a:r>
              <a:rPr lang="en-GB" dirty="0" smtClean="0"/>
              <a:t>Which additives are added and explain why they are added.</a:t>
            </a:r>
          </a:p>
          <a:p>
            <a:pPr lvl="1"/>
            <a:r>
              <a:rPr lang="en-GB" dirty="0" smtClean="0"/>
              <a:t>Explain what is done to increase </a:t>
            </a:r>
            <a:r>
              <a:rPr lang="en-GB" smtClean="0"/>
              <a:t>the shelf </a:t>
            </a:r>
            <a:r>
              <a:rPr lang="en-GB" dirty="0" smtClean="0"/>
              <a:t>life of the article of food</a:t>
            </a:r>
            <a:r>
              <a:rPr lang="en-GB" dirty="0" smtClean="0"/>
              <a:t> (during production, conservation advise, additives, etc.).</a:t>
            </a:r>
          </a:p>
          <a:p>
            <a:pPr lvl="1"/>
            <a:r>
              <a:rPr lang="en-GB" dirty="0" smtClean="0"/>
              <a:t>Explain what modern biotechnology is and in which way it is used or could be used in the production process</a:t>
            </a:r>
          </a:p>
          <a:p>
            <a:pPr lvl="2"/>
            <a:r>
              <a:rPr lang="en-GB" dirty="0" smtClean="0"/>
              <a:t>Also take a look at the ethics: what</a:t>
            </a:r>
            <a:r>
              <a:rPr lang="en-GB" dirty="0" smtClean="0"/>
              <a:t> are the pros and cons of the use of modern biotechnology</a:t>
            </a: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449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eikundeFrits" id="{4D7D5E3D-A6E1-8C47-BDC6-F8E6879CECC1}" vid="{D9A96379-542E-2F43-A5FA-9606BC271E5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ScheikundeFrits</Template>
  <TotalTime>28</TotalTime>
  <Words>119</Words>
  <Application>Microsoft Macintosh PowerPoint</Application>
  <PresentationFormat>Breedbeeld</PresentationFormat>
  <Paragraphs>11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Office-thema</vt:lpstr>
      <vt:lpstr>FOOD!</vt:lpstr>
      <vt:lpstr>Assignment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Voedselproductie</dc:title>
  <dc:creator>Rob van Tol</dc:creator>
  <cp:lastModifiedBy>Rob van Tol</cp:lastModifiedBy>
  <cp:revision>8</cp:revision>
  <dcterms:created xsi:type="dcterms:W3CDTF">2016-03-30T08:28:50Z</dcterms:created>
  <dcterms:modified xsi:type="dcterms:W3CDTF">2016-04-14T11:28:47Z</dcterms:modified>
</cp:coreProperties>
</file>