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8" r:id="rId3"/>
    <p:sldId id="271" r:id="rId4"/>
    <p:sldId id="270" r:id="rId5"/>
    <p:sldId id="269" r:id="rId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0"/>
    <p:restoredTop sz="95179"/>
  </p:normalViewPr>
  <p:slideViewPr>
    <p:cSldViewPr snapToGrid="0" snapToObjects="1">
      <p:cViewPr varScale="1">
        <p:scale>
          <a:sx n="91" d="100"/>
          <a:sy n="91" d="100"/>
        </p:scale>
        <p:origin x="7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Titelstijl van model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81F31ED4-D4F5-0C4A-B10C-105C2BBE2D4F}" type="datetimeFigureOut">
              <a:rPr lang="nl-NL" smtClean="0"/>
              <a:t>24-03-16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BDB283A-425E-2B4C-B01B-3035102C1AA6}" type="slidenum">
              <a:rPr lang="nl-NL" smtClean="0"/>
              <a:t>‹nr.›</a:t>
            </a:fld>
            <a:endParaRPr lang="nl-NL"/>
          </a:p>
        </p:txBody>
      </p:sp>
    </p:spTree>
    <p:extLst>
      <p:ext uri="{BB962C8B-B14F-4D97-AF65-F5344CB8AC3E}">
        <p14:creationId xmlns:p14="http://schemas.microsoft.com/office/powerpoint/2010/main" val="1957747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1F31ED4-D4F5-0C4A-B10C-105C2BBE2D4F}" type="datetimeFigureOut">
              <a:rPr lang="nl-NL" smtClean="0"/>
              <a:t>24-03-16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BDB283A-425E-2B4C-B01B-3035102C1AA6}" type="slidenum">
              <a:rPr lang="nl-NL" smtClean="0"/>
              <a:t>‹nr.›</a:t>
            </a:fld>
            <a:endParaRPr lang="nl-NL"/>
          </a:p>
        </p:txBody>
      </p:sp>
    </p:spTree>
    <p:extLst>
      <p:ext uri="{BB962C8B-B14F-4D97-AF65-F5344CB8AC3E}">
        <p14:creationId xmlns:p14="http://schemas.microsoft.com/office/powerpoint/2010/main" val="136518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1F31ED4-D4F5-0C4A-B10C-105C2BBE2D4F}" type="datetimeFigureOut">
              <a:rPr lang="nl-NL" smtClean="0"/>
              <a:t>24-03-16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BDB283A-425E-2B4C-B01B-3035102C1AA6}" type="slidenum">
              <a:rPr lang="nl-NL" smtClean="0"/>
              <a:t>‹nr.›</a:t>
            </a:fld>
            <a:endParaRPr lang="nl-NL"/>
          </a:p>
        </p:txBody>
      </p:sp>
    </p:spTree>
    <p:extLst>
      <p:ext uri="{BB962C8B-B14F-4D97-AF65-F5344CB8AC3E}">
        <p14:creationId xmlns:p14="http://schemas.microsoft.com/office/powerpoint/2010/main" val="1540383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1F31ED4-D4F5-0C4A-B10C-105C2BBE2D4F}" type="datetimeFigureOut">
              <a:rPr lang="nl-NL" smtClean="0"/>
              <a:t>24-03-16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BDB283A-425E-2B4C-B01B-3035102C1AA6}" type="slidenum">
              <a:rPr lang="nl-NL" smtClean="0"/>
              <a:t>‹nr.›</a:t>
            </a:fld>
            <a:endParaRPr lang="nl-NL"/>
          </a:p>
        </p:txBody>
      </p:sp>
    </p:spTree>
    <p:extLst>
      <p:ext uri="{BB962C8B-B14F-4D97-AF65-F5344CB8AC3E}">
        <p14:creationId xmlns:p14="http://schemas.microsoft.com/office/powerpoint/2010/main" val="59651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Titelstijl van model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p:txBody>
          <a:bodyPr/>
          <a:lstStyle/>
          <a:p>
            <a:fld id="{81F31ED4-D4F5-0C4A-B10C-105C2BBE2D4F}" type="datetimeFigureOut">
              <a:rPr lang="nl-NL" smtClean="0"/>
              <a:t>24-03-16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BDB283A-425E-2B4C-B01B-3035102C1AA6}" type="slidenum">
              <a:rPr lang="nl-NL" smtClean="0"/>
              <a:t>‹nr.›</a:t>
            </a:fld>
            <a:endParaRPr lang="nl-NL"/>
          </a:p>
        </p:txBody>
      </p:sp>
    </p:spTree>
    <p:extLst>
      <p:ext uri="{BB962C8B-B14F-4D97-AF65-F5344CB8AC3E}">
        <p14:creationId xmlns:p14="http://schemas.microsoft.com/office/powerpoint/2010/main" val="1189641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81F31ED4-D4F5-0C4A-B10C-105C2BBE2D4F}" type="datetimeFigureOut">
              <a:rPr lang="nl-NL" smtClean="0"/>
              <a:t>24-03-16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BDB283A-425E-2B4C-B01B-3035102C1AA6}" type="slidenum">
              <a:rPr lang="nl-NL" smtClean="0"/>
              <a:t>‹nr.›</a:t>
            </a:fld>
            <a:endParaRPr lang="nl-NL"/>
          </a:p>
        </p:txBody>
      </p:sp>
    </p:spTree>
    <p:extLst>
      <p:ext uri="{BB962C8B-B14F-4D97-AF65-F5344CB8AC3E}">
        <p14:creationId xmlns:p14="http://schemas.microsoft.com/office/powerpoint/2010/main" val="1025202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Titelstijl van model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81F31ED4-D4F5-0C4A-B10C-105C2BBE2D4F}" type="datetimeFigureOut">
              <a:rPr lang="nl-NL" smtClean="0"/>
              <a:t>24-03-16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BDB283A-425E-2B4C-B01B-3035102C1AA6}" type="slidenum">
              <a:rPr lang="nl-NL" smtClean="0"/>
              <a:t>‹nr.›</a:t>
            </a:fld>
            <a:endParaRPr lang="nl-NL"/>
          </a:p>
        </p:txBody>
      </p:sp>
    </p:spTree>
    <p:extLst>
      <p:ext uri="{BB962C8B-B14F-4D97-AF65-F5344CB8AC3E}">
        <p14:creationId xmlns:p14="http://schemas.microsoft.com/office/powerpoint/2010/main" val="1350490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datum 2"/>
          <p:cNvSpPr>
            <a:spLocks noGrp="1"/>
          </p:cNvSpPr>
          <p:nvPr>
            <p:ph type="dt" sz="half" idx="10"/>
          </p:nvPr>
        </p:nvSpPr>
        <p:spPr/>
        <p:txBody>
          <a:bodyPr/>
          <a:lstStyle/>
          <a:p>
            <a:fld id="{81F31ED4-D4F5-0C4A-B10C-105C2BBE2D4F}" type="datetimeFigureOut">
              <a:rPr lang="nl-NL" smtClean="0"/>
              <a:t>24-03-16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BDB283A-425E-2B4C-B01B-3035102C1AA6}" type="slidenum">
              <a:rPr lang="nl-NL" smtClean="0"/>
              <a:t>‹nr.›</a:t>
            </a:fld>
            <a:endParaRPr lang="nl-NL"/>
          </a:p>
        </p:txBody>
      </p:sp>
    </p:spTree>
    <p:extLst>
      <p:ext uri="{BB962C8B-B14F-4D97-AF65-F5344CB8AC3E}">
        <p14:creationId xmlns:p14="http://schemas.microsoft.com/office/powerpoint/2010/main" val="783368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1F31ED4-D4F5-0C4A-B10C-105C2BBE2D4F}" type="datetimeFigureOut">
              <a:rPr lang="nl-NL" smtClean="0"/>
              <a:t>24-03-16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BDB283A-425E-2B4C-B01B-3035102C1AA6}" type="slidenum">
              <a:rPr lang="nl-NL" smtClean="0"/>
              <a:t>‹nr.›</a:t>
            </a:fld>
            <a:endParaRPr lang="nl-NL"/>
          </a:p>
        </p:txBody>
      </p:sp>
    </p:spTree>
    <p:extLst>
      <p:ext uri="{BB962C8B-B14F-4D97-AF65-F5344CB8AC3E}">
        <p14:creationId xmlns:p14="http://schemas.microsoft.com/office/powerpoint/2010/main" val="1102520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Titelstijl van model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81F31ED4-D4F5-0C4A-B10C-105C2BBE2D4F}" type="datetimeFigureOut">
              <a:rPr lang="nl-NL" smtClean="0"/>
              <a:t>24-03-16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BDB283A-425E-2B4C-B01B-3035102C1AA6}" type="slidenum">
              <a:rPr lang="nl-NL" smtClean="0"/>
              <a:t>‹nr.›</a:t>
            </a:fld>
            <a:endParaRPr lang="nl-NL"/>
          </a:p>
        </p:txBody>
      </p:sp>
    </p:spTree>
    <p:extLst>
      <p:ext uri="{BB962C8B-B14F-4D97-AF65-F5344CB8AC3E}">
        <p14:creationId xmlns:p14="http://schemas.microsoft.com/office/powerpoint/2010/main" val="2044897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Titelstijl van model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81F31ED4-D4F5-0C4A-B10C-105C2BBE2D4F}" type="datetimeFigureOut">
              <a:rPr lang="nl-NL" smtClean="0"/>
              <a:t>24-03-16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BDB283A-425E-2B4C-B01B-3035102C1AA6}" type="slidenum">
              <a:rPr lang="nl-NL" smtClean="0"/>
              <a:t>‹nr.›</a:t>
            </a:fld>
            <a:endParaRPr lang="nl-NL"/>
          </a:p>
        </p:txBody>
      </p:sp>
    </p:spTree>
    <p:extLst>
      <p:ext uri="{BB962C8B-B14F-4D97-AF65-F5344CB8AC3E}">
        <p14:creationId xmlns:p14="http://schemas.microsoft.com/office/powerpoint/2010/main" val="19675139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Titelstijl van model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F31ED4-D4F5-0C4A-B10C-105C2BBE2D4F}" type="datetimeFigureOut">
              <a:rPr lang="nl-NL" smtClean="0"/>
              <a:t>24-03-16</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DB283A-425E-2B4C-B01B-3035102C1AA6}" type="slidenum">
              <a:rPr lang="nl-NL" smtClean="0"/>
              <a:t>‹nr.›</a:t>
            </a:fld>
            <a:endParaRPr lang="nl-NL"/>
          </a:p>
        </p:txBody>
      </p:sp>
    </p:spTree>
    <p:extLst>
      <p:ext uri="{BB962C8B-B14F-4D97-AF65-F5344CB8AC3E}">
        <p14:creationId xmlns:p14="http://schemas.microsoft.com/office/powerpoint/2010/main" val="1714636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tiff"/><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tiff"/><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tiff"/><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tiff"/><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tiff"/><Relationship Id="rId1" Type="http://schemas.openxmlformats.org/officeDocument/2006/relationships/slideLayout" Target="../slideLayouts/slideLayout2.xml"/><Relationship Id="rId2" Type="http://schemas.openxmlformats.org/officeDocument/2006/relationships/image" Target="../media/image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rot="849176">
            <a:off x="9033524" y="2800349"/>
            <a:ext cx="3179319" cy="4565650"/>
          </a:xfrm>
          <a:prstGeom prst="rect">
            <a:avLst/>
          </a:prstGeom>
        </p:spPr>
      </p:pic>
      <p:pic>
        <p:nvPicPr>
          <p:cNvPr id="5" name="Afbeelding 4"/>
          <p:cNvPicPr>
            <a:picLocks noChangeAspect="1"/>
          </p:cNvPicPr>
          <p:nvPr/>
        </p:nvPicPr>
        <p:blipFill>
          <a:blip r:embed="rId3"/>
          <a:stretch>
            <a:fillRect/>
          </a:stretch>
        </p:blipFill>
        <p:spPr>
          <a:xfrm>
            <a:off x="207668" y="100014"/>
            <a:ext cx="1077636" cy="671512"/>
          </a:xfrm>
          <a:prstGeom prst="rect">
            <a:avLst/>
          </a:prstGeom>
        </p:spPr>
      </p:pic>
      <p:pic>
        <p:nvPicPr>
          <p:cNvPr id="6" name="Afbeelding 5"/>
          <p:cNvPicPr>
            <a:picLocks noChangeAspect="1"/>
          </p:cNvPicPr>
          <p:nvPr/>
        </p:nvPicPr>
        <p:blipFill>
          <a:blip r:embed="rId4"/>
          <a:stretch>
            <a:fillRect/>
          </a:stretch>
        </p:blipFill>
        <p:spPr>
          <a:xfrm>
            <a:off x="10272711" y="6423685"/>
            <a:ext cx="1862137" cy="380028"/>
          </a:xfrm>
          <a:prstGeom prst="rect">
            <a:avLst/>
          </a:prstGeom>
        </p:spPr>
      </p:pic>
      <p:sp>
        <p:nvSpPr>
          <p:cNvPr id="2" name="Titel 1"/>
          <p:cNvSpPr>
            <a:spLocks noGrp="1"/>
          </p:cNvSpPr>
          <p:nvPr>
            <p:ph type="ctrTitle"/>
          </p:nvPr>
        </p:nvSpPr>
        <p:spPr/>
        <p:txBody>
          <a:bodyPr/>
          <a:lstStyle/>
          <a:p>
            <a:r>
              <a:rPr lang="nl-NL" dirty="0" smtClean="0"/>
              <a:t>Herhaling neerslag</a:t>
            </a:r>
            <a:endParaRPr lang="nl-NL" dirty="0"/>
          </a:p>
        </p:txBody>
      </p:sp>
      <p:sp>
        <p:nvSpPr>
          <p:cNvPr id="3" name="Ondertitel 2"/>
          <p:cNvSpPr>
            <a:spLocks noGrp="1"/>
          </p:cNvSpPr>
          <p:nvPr>
            <p:ph type="subTitle" idx="1"/>
          </p:nvPr>
        </p:nvSpPr>
        <p:spPr/>
        <p:txBody>
          <a:bodyPr/>
          <a:lstStyle/>
          <a:p>
            <a:r>
              <a:rPr lang="nl-NL" dirty="0" smtClean="0"/>
              <a:t>Vooral het rekenen</a:t>
            </a:r>
            <a:r>
              <a:rPr lang="is-IS" dirty="0" smtClean="0"/>
              <a:t>…</a:t>
            </a:r>
            <a:endParaRPr lang="nl-NL" dirty="0"/>
          </a:p>
        </p:txBody>
      </p:sp>
    </p:spTree>
    <p:extLst>
      <p:ext uri="{BB962C8B-B14F-4D97-AF65-F5344CB8AC3E}">
        <p14:creationId xmlns:p14="http://schemas.microsoft.com/office/powerpoint/2010/main" val="424238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rot="849176">
            <a:off x="9033524" y="2800349"/>
            <a:ext cx="3179319" cy="4565650"/>
          </a:xfrm>
          <a:prstGeom prst="rect">
            <a:avLst/>
          </a:prstGeom>
        </p:spPr>
      </p:pic>
      <p:pic>
        <p:nvPicPr>
          <p:cNvPr id="5" name="Afbeelding 4"/>
          <p:cNvPicPr>
            <a:picLocks noChangeAspect="1"/>
          </p:cNvPicPr>
          <p:nvPr/>
        </p:nvPicPr>
        <p:blipFill>
          <a:blip r:embed="rId3"/>
          <a:stretch>
            <a:fillRect/>
          </a:stretch>
        </p:blipFill>
        <p:spPr>
          <a:xfrm>
            <a:off x="207668" y="100014"/>
            <a:ext cx="1077636" cy="671512"/>
          </a:xfrm>
          <a:prstGeom prst="rect">
            <a:avLst/>
          </a:prstGeom>
        </p:spPr>
      </p:pic>
      <p:pic>
        <p:nvPicPr>
          <p:cNvPr id="6" name="Afbeelding 5"/>
          <p:cNvPicPr>
            <a:picLocks noChangeAspect="1"/>
          </p:cNvPicPr>
          <p:nvPr/>
        </p:nvPicPr>
        <p:blipFill>
          <a:blip r:embed="rId4"/>
          <a:stretch>
            <a:fillRect/>
          </a:stretch>
        </p:blipFill>
        <p:spPr>
          <a:xfrm>
            <a:off x="10272711" y="6423685"/>
            <a:ext cx="1862137" cy="380028"/>
          </a:xfrm>
          <a:prstGeom prst="rect">
            <a:avLst/>
          </a:prstGeom>
        </p:spPr>
      </p:pic>
      <p:sp>
        <p:nvSpPr>
          <p:cNvPr id="2" name="Titel 1"/>
          <p:cNvSpPr>
            <a:spLocks noGrp="1"/>
          </p:cNvSpPr>
          <p:nvPr>
            <p:ph type="title"/>
          </p:nvPr>
        </p:nvSpPr>
        <p:spPr/>
        <p:txBody>
          <a:bodyPr/>
          <a:lstStyle/>
          <a:p>
            <a:r>
              <a:rPr lang="nl-NL" dirty="0" smtClean="0"/>
              <a:t>Neerslag I</a:t>
            </a:r>
            <a:endParaRPr lang="nl-NL" dirty="0"/>
          </a:p>
        </p:txBody>
      </p:sp>
      <p:sp>
        <p:nvSpPr>
          <p:cNvPr id="3" name="Tijdelijke aanduiding voor inhoud 2"/>
          <p:cNvSpPr>
            <a:spLocks noGrp="1"/>
          </p:cNvSpPr>
          <p:nvPr>
            <p:ph idx="1"/>
          </p:nvPr>
        </p:nvSpPr>
        <p:spPr/>
        <p:txBody>
          <a:bodyPr/>
          <a:lstStyle/>
          <a:p>
            <a:r>
              <a:rPr lang="nl-NL" dirty="0" smtClean="0"/>
              <a:t>Frits heeft 20 ml van een 0.20 M natriumcarbonaatoplossing en wil de carbonaationen hieruit verwijderen. Hij heeft hiervoor iedere denkbaar vast zout ter beschikking, waarmee hij een oplossing wil maken die hij vervolgens toe zal voegen aan de natriumcarbonaatoplossing om de carbonaationen te verwijderen.</a:t>
            </a:r>
          </a:p>
          <a:p>
            <a:r>
              <a:rPr lang="nl-NL" dirty="0" smtClean="0"/>
              <a:t>Leg uit welke handelingen Frits moet uitvoeren en geef hierbij oplos-, indamp-, en neerslagvergelijkingen. Bereken hoeveel gram van het zout Frits op zal moeten lossen in water om de oplossing te maken waarmee hij de carbonaationen kan verwijderen.</a:t>
            </a:r>
            <a:endParaRPr lang="nl-NL" dirty="0"/>
          </a:p>
        </p:txBody>
      </p:sp>
    </p:spTree>
    <p:extLst>
      <p:ext uri="{BB962C8B-B14F-4D97-AF65-F5344CB8AC3E}">
        <p14:creationId xmlns:p14="http://schemas.microsoft.com/office/powerpoint/2010/main" val="431526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rot="849176">
            <a:off x="9033524" y="2800349"/>
            <a:ext cx="3179319" cy="4565650"/>
          </a:xfrm>
          <a:prstGeom prst="rect">
            <a:avLst/>
          </a:prstGeom>
        </p:spPr>
      </p:pic>
      <p:pic>
        <p:nvPicPr>
          <p:cNvPr id="5" name="Afbeelding 4"/>
          <p:cNvPicPr>
            <a:picLocks noChangeAspect="1"/>
          </p:cNvPicPr>
          <p:nvPr/>
        </p:nvPicPr>
        <p:blipFill>
          <a:blip r:embed="rId3"/>
          <a:stretch>
            <a:fillRect/>
          </a:stretch>
        </p:blipFill>
        <p:spPr>
          <a:xfrm>
            <a:off x="207668" y="100014"/>
            <a:ext cx="1077636" cy="671512"/>
          </a:xfrm>
          <a:prstGeom prst="rect">
            <a:avLst/>
          </a:prstGeom>
        </p:spPr>
      </p:pic>
      <p:pic>
        <p:nvPicPr>
          <p:cNvPr id="6" name="Afbeelding 5"/>
          <p:cNvPicPr>
            <a:picLocks noChangeAspect="1"/>
          </p:cNvPicPr>
          <p:nvPr/>
        </p:nvPicPr>
        <p:blipFill>
          <a:blip r:embed="rId4"/>
          <a:stretch>
            <a:fillRect/>
          </a:stretch>
        </p:blipFill>
        <p:spPr>
          <a:xfrm>
            <a:off x="10272711" y="6423685"/>
            <a:ext cx="1862137" cy="380028"/>
          </a:xfrm>
          <a:prstGeom prst="rect">
            <a:avLst/>
          </a:prstGeom>
        </p:spPr>
      </p:pic>
      <p:sp>
        <p:nvSpPr>
          <p:cNvPr id="2" name="Titel 1"/>
          <p:cNvSpPr>
            <a:spLocks noGrp="1"/>
          </p:cNvSpPr>
          <p:nvPr>
            <p:ph type="title"/>
          </p:nvPr>
        </p:nvSpPr>
        <p:spPr/>
        <p:txBody>
          <a:bodyPr/>
          <a:lstStyle/>
          <a:p>
            <a:r>
              <a:rPr lang="nl-NL" dirty="0" smtClean="0"/>
              <a:t>Neerslag II</a:t>
            </a:r>
            <a:endParaRPr lang="nl-NL" dirty="0"/>
          </a:p>
        </p:txBody>
      </p:sp>
      <p:sp>
        <p:nvSpPr>
          <p:cNvPr id="3" name="Tijdelijke aanduiding voor inhoud 2"/>
          <p:cNvSpPr>
            <a:spLocks noGrp="1"/>
          </p:cNvSpPr>
          <p:nvPr>
            <p:ph idx="1"/>
          </p:nvPr>
        </p:nvSpPr>
        <p:spPr/>
        <p:txBody>
          <a:bodyPr/>
          <a:lstStyle/>
          <a:p>
            <a:r>
              <a:rPr lang="nl-NL" dirty="0" smtClean="0"/>
              <a:t>Frits voegt 3,0 gram zilvernitraat toe aan 200 </a:t>
            </a:r>
            <a:r>
              <a:rPr lang="nl-NL" dirty="0" err="1" smtClean="0"/>
              <a:t>mL</a:t>
            </a:r>
            <a:r>
              <a:rPr lang="nl-NL" dirty="0" smtClean="0"/>
              <a:t> water. Hij voegt ook 0,50 gram natriumsulfide toe aan 300 </a:t>
            </a:r>
            <a:r>
              <a:rPr lang="nl-NL" dirty="0" err="1" smtClean="0"/>
              <a:t>mL</a:t>
            </a:r>
            <a:r>
              <a:rPr lang="nl-NL" dirty="0" smtClean="0"/>
              <a:t> water. </a:t>
            </a:r>
            <a:r>
              <a:rPr lang="nl-NL" dirty="0" smtClean="0"/>
              <a:t>Hij mengt de oplossingen en ziet een neerslag ontstaan. Bereken hoeveel mol neerslag kan ontstaan.</a:t>
            </a:r>
          </a:p>
          <a:p>
            <a:endParaRPr lang="nl-NL" dirty="0"/>
          </a:p>
          <a:p>
            <a:r>
              <a:rPr lang="nl-NL" dirty="0" smtClean="0"/>
              <a:t>Frits filtreert de oplossing. Welke ionen zijn in het filtraat aanwezig?</a:t>
            </a:r>
            <a:endParaRPr lang="nl-NL" dirty="0"/>
          </a:p>
        </p:txBody>
      </p:sp>
    </p:spTree>
    <p:extLst>
      <p:ext uri="{BB962C8B-B14F-4D97-AF65-F5344CB8AC3E}">
        <p14:creationId xmlns:p14="http://schemas.microsoft.com/office/powerpoint/2010/main" val="1535095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rot="849176">
            <a:off x="9033524" y="2800349"/>
            <a:ext cx="3179319" cy="4565650"/>
          </a:xfrm>
          <a:prstGeom prst="rect">
            <a:avLst/>
          </a:prstGeom>
        </p:spPr>
      </p:pic>
      <p:pic>
        <p:nvPicPr>
          <p:cNvPr id="5" name="Afbeelding 4"/>
          <p:cNvPicPr>
            <a:picLocks noChangeAspect="1"/>
          </p:cNvPicPr>
          <p:nvPr/>
        </p:nvPicPr>
        <p:blipFill>
          <a:blip r:embed="rId3"/>
          <a:stretch>
            <a:fillRect/>
          </a:stretch>
        </p:blipFill>
        <p:spPr>
          <a:xfrm>
            <a:off x="207668" y="100014"/>
            <a:ext cx="1077636" cy="671512"/>
          </a:xfrm>
          <a:prstGeom prst="rect">
            <a:avLst/>
          </a:prstGeom>
        </p:spPr>
      </p:pic>
      <p:pic>
        <p:nvPicPr>
          <p:cNvPr id="6" name="Afbeelding 5"/>
          <p:cNvPicPr>
            <a:picLocks noChangeAspect="1"/>
          </p:cNvPicPr>
          <p:nvPr/>
        </p:nvPicPr>
        <p:blipFill>
          <a:blip r:embed="rId4"/>
          <a:stretch>
            <a:fillRect/>
          </a:stretch>
        </p:blipFill>
        <p:spPr>
          <a:xfrm>
            <a:off x="10272711" y="6423685"/>
            <a:ext cx="1862137" cy="380028"/>
          </a:xfrm>
          <a:prstGeom prst="rect">
            <a:avLst/>
          </a:prstGeom>
        </p:spPr>
      </p:pic>
      <p:sp>
        <p:nvSpPr>
          <p:cNvPr id="2" name="Titel 1"/>
          <p:cNvSpPr>
            <a:spLocks noGrp="1"/>
          </p:cNvSpPr>
          <p:nvPr>
            <p:ph type="title"/>
          </p:nvPr>
        </p:nvSpPr>
        <p:spPr/>
        <p:txBody>
          <a:bodyPr/>
          <a:lstStyle/>
          <a:p>
            <a:r>
              <a:rPr lang="nl-NL" dirty="0" smtClean="0"/>
              <a:t>Neerslag III</a:t>
            </a:r>
            <a:endParaRPr lang="nl-NL" dirty="0"/>
          </a:p>
        </p:txBody>
      </p:sp>
      <p:sp>
        <p:nvSpPr>
          <p:cNvPr id="3" name="Tijdelijke aanduiding voor inhoud 2"/>
          <p:cNvSpPr>
            <a:spLocks noGrp="1"/>
          </p:cNvSpPr>
          <p:nvPr>
            <p:ph idx="1"/>
          </p:nvPr>
        </p:nvSpPr>
        <p:spPr/>
        <p:txBody>
          <a:bodyPr/>
          <a:lstStyle/>
          <a:p>
            <a:r>
              <a:rPr lang="nl-NL" dirty="0" smtClean="0"/>
              <a:t>Frits heeft 3,0 gram bariumsulfaat nodig. Hij heeft dit echter niet op voorraad, maar hij heeft wel iedere denkbare zoutoplossing op voorraad. Alle zoutoplossingen hebben een molariteit van 0.10 M.</a:t>
            </a:r>
          </a:p>
          <a:p>
            <a:endParaRPr lang="nl-NL" dirty="0"/>
          </a:p>
          <a:p>
            <a:r>
              <a:rPr lang="nl-NL" dirty="0"/>
              <a:t>Leg uit welke handelingen Frits moet </a:t>
            </a:r>
            <a:r>
              <a:rPr lang="nl-NL" dirty="0" smtClean="0"/>
              <a:t>uitvoeren om het bariumsulfaat te maken </a:t>
            </a:r>
            <a:r>
              <a:rPr lang="nl-NL" dirty="0"/>
              <a:t>en geef hierbij oplos-, indamp-, en neerslagvergelijkingen</a:t>
            </a:r>
            <a:r>
              <a:rPr lang="nl-NL" dirty="0" smtClean="0"/>
              <a:t>.</a:t>
            </a:r>
          </a:p>
          <a:p>
            <a:r>
              <a:rPr lang="nl-NL" dirty="0" smtClean="0"/>
              <a:t>Bereken van elke oplossing die Frits gebruikt hoeveel </a:t>
            </a:r>
            <a:r>
              <a:rPr lang="nl-NL" dirty="0" err="1" smtClean="0"/>
              <a:t>mL</a:t>
            </a:r>
            <a:r>
              <a:rPr lang="nl-NL" dirty="0" smtClean="0"/>
              <a:t> hij nodig heeft.</a:t>
            </a:r>
          </a:p>
          <a:p>
            <a:endParaRPr lang="nl-NL" dirty="0"/>
          </a:p>
          <a:p>
            <a:endParaRPr lang="nl-NL" dirty="0"/>
          </a:p>
        </p:txBody>
      </p:sp>
    </p:spTree>
    <p:extLst>
      <p:ext uri="{BB962C8B-B14F-4D97-AF65-F5344CB8AC3E}">
        <p14:creationId xmlns:p14="http://schemas.microsoft.com/office/powerpoint/2010/main" val="470553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rot="849176">
            <a:off x="9033524" y="2800349"/>
            <a:ext cx="3179319" cy="4565650"/>
          </a:xfrm>
          <a:prstGeom prst="rect">
            <a:avLst/>
          </a:prstGeom>
        </p:spPr>
      </p:pic>
      <p:pic>
        <p:nvPicPr>
          <p:cNvPr id="5" name="Afbeelding 4"/>
          <p:cNvPicPr>
            <a:picLocks noChangeAspect="1"/>
          </p:cNvPicPr>
          <p:nvPr/>
        </p:nvPicPr>
        <p:blipFill>
          <a:blip r:embed="rId3"/>
          <a:stretch>
            <a:fillRect/>
          </a:stretch>
        </p:blipFill>
        <p:spPr>
          <a:xfrm>
            <a:off x="207668" y="100014"/>
            <a:ext cx="1077636" cy="671512"/>
          </a:xfrm>
          <a:prstGeom prst="rect">
            <a:avLst/>
          </a:prstGeom>
        </p:spPr>
      </p:pic>
      <p:pic>
        <p:nvPicPr>
          <p:cNvPr id="6" name="Afbeelding 5"/>
          <p:cNvPicPr>
            <a:picLocks noChangeAspect="1"/>
          </p:cNvPicPr>
          <p:nvPr/>
        </p:nvPicPr>
        <p:blipFill>
          <a:blip r:embed="rId4"/>
          <a:stretch>
            <a:fillRect/>
          </a:stretch>
        </p:blipFill>
        <p:spPr>
          <a:xfrm>
            <a:off x="10272711" y="6423685"/>
            <a:ext cx="1862137" cy="380028"/>
          </a:xfrm>
          <a:prstGeom prst="rect">
            <a:avLst/>
          </a:prstGeom>
        </p:spPr>
      </p:pic>
      <p:sp>
        <p:nvSpPr>
          <p:cNvPr id="2" name="Titel 1"/>
          <p:cNvSpPr>
            <a:spLocks noGrp="1"/>
          </p:cNvSpPr>
          <p:nvPr>
            <p:ph type="title"/>
          </p:nvPr>
        </p:nvSpPr>
        <p:spPr/>
        <p:txBody>
          <a:bodyPr/>
          <a:lstStyle/>
          <a:p>
            <a:r>
              <a:rPr lang="nl-NL" dirty="0" smtClean="0"/>
              <a:t>Neerslag IV</a:t>
            </a:r>
            <a:endParaRPr lang="nl-NL" dirty="0"/>
          </a:p>
        </p:txBody>
      </p:sp>
      <p:sp>
        <p:nvSpPr>
          <p:cNvPr id="3" name="Tijdelijke aanduiding voor inhoud 2"/>
          <p:cNvSpPr>
            <a:spLocks noGrp="1"/>
          </p:cNvSpPr>
          <p:nvPr>
            <p:ph idx="1"/>
          </p:nvPr>
        </p:nvSpPr>
        <p:spPr/>
        <p:txBody>
          <a:bodyPr/>
          <a:lstStyle/>
          <a:p>
            <a:r>
              <a:rPr lang="nl-NL" dirty="0" smtClean="0"/>
              <a:t>Welke zouten zijn zout X, Y en </a:t>
            </a:r>
            <a:r>
              <a:rPr lang="nl-NL" dirty="0" err="1" smtClean="0"/>
              <a:t>Z</a:t>
            </a:r>
            <a:r>
              <a:rPr lang="nl-NL" dirty="0" smtClean="0"/>
              <a:t>?</a:t>
            </a:r>
            <a:endParaRPr lang="nl-NL" dirty="0"/>
          </a:p>
        </p:txBody>
      </p:sp>
    </p:spTree>
    <p:extLst>
      <p:ext uri="{BB962C8B-B14F-4D97-AF65-F5344CB8AC3E}">
        <p14:creationId xmlns:p14="http://schemas.microsoft.com/office/powerpoint/2010/main" val="1185822218"/>
      </p:ext>
    </p:extLst>
  </p:cSld>
  <p:clrMapOvr>
    <a:masterClrMapping/>
  </p:clrMapOvr>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eikundeFrits" id="{4D7D5E3D-A6E1-8C47-BDC6-F8E6879CECC1}" vid="{D9A96379-542E-2F43-A5FA-9606BC271E52}"/>
    </a:ext>
  </a:extLst>
</a:theme>
</file>

<file path=docProps/app.xml><?xml version="1.0" encoding="utf-8"?>
<Properties xmlns="http://schemas.openxmlformats.org/officeDocument/2006/extended-properties" xmlns:vt="http://schemas.openxmlformats.org/officeDocument/2006/docPropsVTypes">
  <Template>ScheikundeFrits</Template>
  <TotalTime>30</TotalTime>
  <Words>235</Words>
  <Application>Microsoft Macintosh PowerPoint</Application>
  <PresentationFormat>Breedbeeld</PresentationFormat>
  <Paragraphs>16</Paragraphs>
  <Slides>5</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5</vt:i4>
      </vt:variant>
    </vt:vector>
  </HeadingPairs>
  <TitlesOfParts>
    <vt:vector size="9" baseType="lpstr">
      <vt:lpstr>Calibri</vt:lpstr>
      <vt:lpstr>Calibri Light</vt:lpstr>
      <vt:lpstr>Arial</vt:lpstr>
      <vt:lpstr>Office-thema</vt:lpstr>
      <vt:lpstr>Herhaling neerslag</vt:lpstr>
      <vt:lpstr>Neerslag I</vt:lpstr>
      <vt:lpstr>Neerslag II</vt:lpstr>
      <vt:lpstr>Neerslag III</vt:lpstr>
      <vt:lpstr>Neerslag IV</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Petje op, petje af</dc:title>
  <dc:creator>Rob van Tol</dc:creator>
  <cp:lastModifiedBy>Rob van Tol</cp:lastModifiedBy>
  <cp:revision>4</cp:revision>
  <dcterms:created xsi:type="dcterms:W3CDTF">2016-03-24T07:50:31Z</dcterms:created>
  <dcterms:modified xsi:type="dcterms:W3CDTF">2016-03-24T08:20:43Z</dcterms:modified>
</cp:coreProperties>
</file>