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7" r:id="rId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2"/>
    <p:restoredTop sz="95179"/>
  </p:normalViewPr>
  <p:slideViewPr>
    <p:cSldViewPr snapToGrid="0" snapToObjects="1">
      <p:cViewPr varScale="1">
        <p:scale>
          <a:sx n="91" d="100"/>
          <a:sy n="91" d="100"/>
        </p:scale>
        <p:origin x="3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31ED4-D4F5-0C4A-B10C-105C2BBE2D4F}" type="datetimeFigureOut">
              <a:rPr lang="nl-NL" smtClean="0"/>
              <a:t>30-03-16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283A-425E-2B4C-B01B-3035102C1A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7747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31ED4-D4F5-0C4A-B10C-105C2BBE2D4F}" type="datetimeFigureOut">
              <a:rPr lang="nl-NL" smtClean="0"/>
              <a:t>30-03-16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283A-425E-2B4C-B01B-3035102C1A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5180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31ED4-D4F5-0C4A-B10C-105C2BBE2D4F}" type="datetimeFigureOut">
              <a:rPr lang="nl-NL" smtClean="0"/>
              <a:t>30-03-16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283A-425E-2B4C-B01B-3035102C1A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0383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31ED4-D4F5-0C4A-B10C-105C2BBE2D4F}" type="datetimeFigureOut">
              <a:rPr lang="nl-NL" smtClean="0"/>
              <a:t>30-03-16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283A-425E-2B4C-B01B-3035102C1A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651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31ED4-D4F5-0C4A-B10C-105C2BBE2D4F}" type="datetimeFigureOut">
              <a:rPr lang="nl-NL" smtClean="0"/>
              <a:t>30-03-16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283A-425E-2B4C-B01B-3035102C1A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9641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31ED4-D4F5-0C4A-B10C-105C2BBE2D4F}" type="datetimeFigureOut">
              <a:rPr lang="nl-NL" smtClean="0"/>
              <a:t>30-03-16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283A-425E-2B4C-B01B-3035102C1A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5202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31ED4-D4F5-0C4A-B10C-105C2BBE2D4F}" type="datetimeFigureOut">
              <a:rPr lang="nl-NL" smtClean="0"/>
              <a:t>30-03-16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283A-425E-2B4C-B01B-3035102C1A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0490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31ED4-D4F5-0C4A-B10C-105C2BBE2D4F}" type="datetimeFigureOut">
              <a:rPr lang="nl-NL" smtClean="0"/>
              <a:t>30-03-16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283A-425E-2B4C-B01B-3035102C1A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3368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31ED4-D4F5-0C4A-B10C-105C2BBE2D4F}" type="datetimeFigureOut">
              <a:rPr lang="nl-NL" smtClean="0"/>
              <a:t>30-03-16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283A-425E-2B4C-B01B-3035102C1A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2520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31ED4-D4F5-0C4A-B10C-105C2BBE2D4F}" type="datetimeFigureOut">
              <a:rPr lang="nl-NL" smtClean="0"/>
              <a:t>30-03-16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283A-425E-2B4C-B01B-3035102C1A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4897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31ED4-D4F5-0C4A-B10C-105C2BBE2D4F}" type="datetimeFigureOut">
              <a:rPr lang="nl-NL" smtClean="0"/>
              <a:t>30-03-16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283A-425E-2B4C-B01B-3035102C1A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7513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31ED4-D4F5-0C4A-B10C-105C2BBE2D4F}" type="datetimeFigureOut">
              <a:rPr lang="nl-NL" smtClean="0"/>
              <a:t>30-03-16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B283A-425E-2B4C-B01B-3035102C1A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4636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49176">
            <a:off x="9033524" y="2800349"/>
            <a:ext cx="3179319" cy="45656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68" y="100014"/>
            <a:ext cx="1077636" cy="67151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2711" y="6423685"/>
            <a:ext cx="1862137" cy="38002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Voedselproductie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238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49176">
            <a:off x="9033524" y="2800349"/>
            <a:ext cx="3179319" cy="45656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68" y="100014"/>
            <a:ext cx="1077636" cy="67151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2711" y="6423685"/>
            <a:ext cx="1862137" cy="38002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337733"/>
            <a:ext cx="10515600" cy="4839230"/>
          </a:xfrm>
        </p:spPr>
        <p:txBody>
          <a:bodyPr/>
          <a:lstStyle/>
          <a:p>
            <a:r>
              <a:rPr lang="nl-NL" dirty="0" smtClean="0"/>
              <a:t>Kies een voedingsmiddel en ga op onderzoek naar het productieproces</a:t>
            </a:r>
          </a:p>
          <a:p>
            <a:r>
              <a:rPr lang="nl-NL" dirty="0" smtClean="0"/>
              <a:t>Posterpresentatie:</a:t>
            </a:r>
          </a:p>
          <a:p>
            <a:pPr lvl="1"/>
            <a:r>
              <a:rPr lang="nl-NL" dirty="0" smtClean="0"/>
              <a:t>Leg het productieproces uit (bekijk de scheikundige kant: scheidingsmethoden, reacties, enz</a:t>
            </a:r>
            <a:r>
              <a:rPr lang="nl-NL" dirty="0" smtClean="0"/>
              <a:t>.)</a:t>
            </a:r>
          </a:p>
          <a:p>
            <a:pPr lvl="1"/>
            <a:r>
              <a:rPr lang="nl-NL" dirty="0" smtClean="0"/>
              <a:t>Welke voedingsstoffen zitten in </a:t>
            </a:r>
            <a:r>
              <a:rPr lang="nl-NL" smtClean="0"/>
              <a:t>het voedingsmiddel</a:t>
            </a:r>
            <a:endParaRPr lang="nl-NL" dirty="0" smtClean="0"/>
          </a:p>
          <a:p>
            <a:pPr lvl="1"/>
            <a:r>
              <a:rPr lang="nl-NL" dirty="0" smtClean="0"/>
              <a:t>Leg uit welke additieven worden toegevoegd en hoe deze de stof beïnvloeden.</a:t>
            </a:r>
          </a:p>
          <a:p>
            <a:pPr lvl="1"/>
            <a:r>
              <a:rPr lang="nl-NL" dirty="0" smtClean="0"/>
              <a:t>Leg kort uit wat moderne biotechnologie is en hoe dit toegepast wordt of kan worden bij de productie van het gekozen voedingsmiddel.</a:t>
            </a:r>
          </a:p>
          <a:p>
            <a:pPr lvl="2"/>
            <a:r>
              <a:rPr lang="nl-NL" dirty="0" smtClean="0"/>
              <a:t>Bekijk de ethische kant: wat zeggen voor en tegenstanders van het gebruik van moderne biotechnologie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05449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eikundeFrits" id="{4D7D5E3D-A6E1-8C47-BDC6-F8E6879CECC1}" vid="{D9A96379-542E-2F43-A5FA-9606BC271E5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ScheikundeFrits</Template>
  <TotalTime>5</TotalTime>
  <Words>88</Words>
  <Application>Microsoft Macintosh PowerPoint</Application>
  <PresentationFormat>Breedbeeld</PresentationFormat>
  <Paragraphs>9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Office-thema</vt:lpstr>
      <vt:lpstr>Voedselproductie</vt:lpstr>
      <vt:lpstr>Opdracht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Voedselproductie</dc:title>
  <dc:creator>Rob van Tol</dc:creator>
  <cp:lastModifiedBy>Rob van Tol</cp:lastModifiedBy>
  <cp:revision>2</cp:revision>
  <dcterms:created xsi:type="dcterms:W3CDTF">2016-03-30T08:28:50Z</dcterms:created>
  <dcterms:modified xsi:type="dcterms:W3CDTF">2016-03-30T09:45:08Z</dcterms:modified>
</cp:coreProperties>
</file>